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308" r:id="rId3"/>
    <p:sldId id="327" r:id="rId4"/>
    <p:sldId id="326" r:id="rId5"/>
    <p:sldId id="325" r:id="rId6"/>
    <p:sldId id="257"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323" r:id="rId25"/>
    <p:sldId id="277" r:id="rId26"/>
    <p:sldId id="278" r:id="rId27"/>
    <p:sldId id="279" r:id="rId28"/>
    <p:sldId id="280" r:id="rId29"/>
    <p:sldId id="287" r:id="rId30"/>
    <p:sldId id="285" r:id="rId31"/>
    <p:sldId id="288" r:id="rId32"/>
    <p:sldId id="289" r:id="rId33"/>
    <p:sldId id="290" r:id="rId34"/>
    <p:sldId id="291" r:id="rId35"/>
    <p:sldId id="292" r:id="rId36"/>
    <p:sldId id="293" r:id="rId37"/>
    <p:sldId id="294" r:id="rId38"/>
    <p:sldId id="295" r:id="rId39"/>
    <p:sldId id="286" r:id="rId40"/>
    <p:sldId id="282" r:id="rId41"/>
    <p:sldId id="309" r:id="rId42"/>
    <p:sldId id="314" r:id="rId43"/>
    <p:sldId id="297" r:id="rId44"/>
    <p:sldId id="300" r:id="rId45"/>
    <p:sldId id="298" r:id="rId46"/>
    <p:sldId id="299" r:id="rId47"/>
    <p:sldId id="313" r:id="rId48"/>
    <p:sldId id="305" r:id="rId49"/>
    <p:sldId id="306" r:id="rId50"/>
    <p:sldId id="296" r:id="rId51"/>
    <p:sldId id="283" r:id="rId52"/>
    <p:sldId id="302" r:id="rId53"/>
    <p:sldId id="319" r:id="rId54"/>
    <p:sldId id="320" r:id="rId55"/>
    <p:sldId id="303" r:id="rId56"/>
    <p:sldId id="304" r:id="rId57"/>
    <p:sldId id="301" r:id="rId58"/>
    <p:sldId id="316" r:id="rId59"/>
    <p:sldId id="312" r:id="rId60"/>
    <p:sldId id="324" r:id="rId6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60"/>
    <p:restoredTop sz="66044"/>
  </p:normalViewPr>
  <p:slideViewPr>
    <p:cSldViewPr snapToGrid="0">
      <p:cViewPr varScale="1">
        <p:scale>
          <a:sx n="87" d="100"/>
          <a:sy n="87" d="100"/>
        </p:scale>
        <p:origin x="1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22/01/2026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404C7-E6D8-E0A8-065E-413B9B4CF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09D8C-BD7B-E5F4-4BF4-53C69CAE20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1C31C-F657-E5A7-476D-032DC9AAA861}"/>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128FC6FC-32E4-630B-5E99-0F98C09D28B2}"/>
              </a:ext>
            </a:extLst>
          </p:cNvPr>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2400740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D9C15-6FA0-F616-D65E-FACB184DA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ACDE3-A2FF-4857-3DB6-66313BACA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8DF2B2-9746-1E7A-1463-3C2DC1029434}"/>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4AB15929-FC4F-083E-5475-A08D8EFE99EF}"/>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1931249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hyperlink" Target="https://johnxu21.github.io/teaching/CS472/proje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document/d/1tLiXVKfddl_lBFB0id7Wr_jb-19wDip664vMxTusj34/edit#heading=h.j97j13rw5t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ogenrwot@unlv.nevada.ed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55.jpeg"/><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98.jpeg"/></Relationships>
</file>

<file path=ppt/slides/_rels/slide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17.png"/><Relationship Id="rId4"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12"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120.png"/><Relationship Id="rId5" Type="http://schemas.openxmlformats.org/officeDocument/2006/relationships/image" Target="../media/image62.jpeg"/><Relationship Id="rId10" Type="http://schemas.openxmlformats.org/officeDocument/2006/relationships/image" Target="../media/image119.png"/><Relationship Id="rId4" Type="http://schemas.openxmlformats.org/officeDocument/2006/relationships/image" Target="../media/image55.jpe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3.png"/><Relationship Id="rId21" Type="http://schemas.openxmlformats.org/officeDocument/2006/relationships/image" Target="../media/image9.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2.png"/><Relationship Id="rId2" Type="http://schemas.openxmlformats.org/officeDocument/2006/relationships/notesSlide" Target="../notesSlides/notesSlide6.xml"/><Relationship Id="rId16" Type="http://schemas.microsoft.com/office/2007/relationships/hdphoto" Target="../media/hdphoto9.wdp"/><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5.png"/><Relationship Id="rId15" Type="http://schemas.microsoft.com/office/2007/relationships/hdphoto" Target="../media/hdphoto8.wdp"/><Relationship Id="rId23" Type="http://schemas.openxmlformats.org/officeDocument/2006/relationships/image" Target="../media/image11.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4.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 command</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sp>
        <p:nvSpPr>
          <p:cNvPr id="8" name="TextBox 7">
            <a:extLst>
              <a:ext uri="{FF2B5EF4-FFF2-40B4-BE49-F238E27FC236}">
                <a16:creationId xmlns:a16="http://schemas.microsoft.com/office/drawing/2014/main" id="{3A7B65AE-0955-0E4D-8580-21E284D4CB04}"/>
              </a:ext>
            </a:extLst>
          </p:cNvPr>
          <p:cNvSpPr txBox="1"/>
          <p:nvPr/>
        </p:nvSpPr>
        <p:spPr>
          <a:xfrm>
            <a:off x="461892" y="2283603"/>
            <a:ext cx="9198302" cy="1200329"/>
          </a:xfrm>
          <a:prstGeom prst="rect">
            <a:avLst/>
          </a:prstGeom>
          <a:noFill/>
        </p:spPr>
        <p:txBody>
          <a:bodyPr wrap="square" rtlCol="0">
            <a:spAutoFit/>
          </a:bodyPr>
          <a:lstStyle/>
          <a:p>
            <a:r>
              <a:rPr lang="en-US" sz="2400" dirty="0"/>
              <a:t>Design Portfolio Evaluation - </a:t>
            </a:r>
            <a:r>
              <a:rPr lang="en-US" sz="2400" dirty="0">
                <a:hlinkClick r:id="rId3"/>
              </a:rPr>
              <a:t>https://johnxu21.github.io/teaching/CS472/project/</a:t>
            </a:r>
            <a:r>
              <a:rPr lang="en-US" sz="2400" dirty="0"/>
              <a:t>?</a:t>
            </a:r>
          </a:p>
          <a:p>
            <a:endParaRPr lang="en-US" sz="2400" dirty="0"/>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endParaRPr lang="en-US" dirty="0">
              <a:hlinkClick r:id="rId3"/>
            </a:endParaRPr>
          </a:p>
          <a:p>
            <a:r>
              <a:rPr lang="en-US" dirty="0"/>
              <a:t>Teams has now been allocated on Discord</a:t>
            </a:r>
          </a:p>
          <a:p>
            <a:pPr lvl="1"/>
            <a:r>
              <a:rPr lang="en-US" dirty="0"/>
              <a:t>If you cannot see your team, send an email to - </a:t>
            </a:r>
            <a:r>
              <a:rPr lang="en-US" dirty="0">
                <a:hlinkClick r:id="rId4"/>
              </a:rPr>
              <a:t>ogenrwot@unlv.nevada.edu</a:t>
            </a:r>
            <a:r>
              <a:rPr lang="en-US" dirty="0"/>
              <a:t> </a:t>
            </a:r>
          </a:p>
          <a:p>
            <a:r>
              <a:rPr lang="en-US" dirty="0"/>
              <a:t>Precondition report due tonight 01/30</a:t>
            </a:r>
          </a:p>
          <a:p>
            <a:pPr lvl="1"/>
            <a:r>
              <a:rPr lang="en-US" dirty="0"/>
              <a:t>Connect teams with clients</a:t>
            </a:r>
          </a:p>
          <a:p>
            <a:r>
              <a:rPr lang="en-US" dirty="0"/>
              <a:t>Git and GitHub lab is due Frid 02/02</a:t>
            </a:r>
          </a:p>
          <a:p>
            <a:endParaRPr lang="en-US" dirty="0"/>
          </a:p>
        </p:txBody>
      </p:sp>
    </p:spTree>
    <p:extLst>
      <p:ext uri="{BB962C8B-B14F-4D97-AF65-F5344CB8AC3E}">
        <p14:creationId xmlns:p14="http://schemas.microsoft.com/office/powerpoint/2010/main" val="185386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F80ED-AF61-5CCB-1B82-90B966AC8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B8C48-7FEF-94AD-E396-679D600D823C}"/>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B73A6102-9936-EA07-0151-5C23B6A1498C}"/>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sp>
        <p:nvSpPr>
          <p:cNvPr id="8" name="TextBox 7">
            <a:extLst>
              <a:ext uri="{FF2B5EF4-FFF2-40B4-BE49-F238E27FC236}">
                <a16:creationId xmlns:a16="http://schemas.microsoft.com/office/drawing/2014/main" id="{C4BB4B23-449A-E4A1-6293-ACA6C0B827A5}"/>
              </a:ext>
            </a:extLst>
          </p:cNvPr>
          <p:cNvSpPr txBox="1"/>
          <p:nvPr/>
        </p:nvSpPr>
        <p:spPr>
          <a:xfrm>
            <a:off x="388150" y="1265964"/>
            <a:ext cx="4228095" cy="461665"/>
          </a:xfrm>
          <a:prstGeom prst="rect">
            <a:avLst/>
          </a:prstGeom>
          <a:noFill/>
        </p:spPr>
        <p:txBody>
          <a:bodyPr wrap="square" rtlCol="0">
            <a:spAutoFit/>
          </a:bodyPr>
          <a:lstStyle/>
          <a:p>
            <a:r>
              <a:rPr lang="en-US" sz="2400" dirty="0"/>
              <a:t>Client Projects</a:t>
            </a:r>
          </a:p>
        </p:txBody>
      </p:sp>
      <p:pic>
        <p:nvPicPr>
          <p:cNvPr id="9" name="Picture 8" descr="A screenshot of a project details&#10;&#10;AI-generated content may be incorrect.">
            <a:extLst>
              <a:ext uri="{FF2B5EF4-FFF2-40B4-BE49-F238E27FC236}">
                <a16:creationId xmlns:a16="http://schemas.microsoft.com/office/drawing/2014/main" id="{F137F2D1-3390-20C9-2C51-38EFBF49CE5E}"/>
              </a:ext>
            </a:extLst>
          </p:cNvPr>
          <p:cNvPicPr>
            <a:picLocks noChangeAspect="1"/>
          </p:cNvPicPr>
          <p:nvPr/>
        </p:nvPicPr>
        <p:blipFill>
          <a:blip r:embed="rId3"/>
          <a:stretch>
            <a:fillRect/>
          </a:stretch>
        </p:blipFill>
        <p:spPr>
          <a:xfrm>
            <a:off x="730045" y="1935721"/>
            <a:ext cx="8163232" cy="4855398"/>
          </a:xfrm>
          <a:prstGeom prst="rect">
            <a:avLst/>
          </a:prstGeom>
        </p:spPr>
      </p:pic>
    </p:spTree>
    <p:extLst>
      <p:ext uri="{BB962C8B-B14F-4D97-AF65-F5344CB8AC3E}">
        <p14:creationId xmlns:p14="http://schemas.microsoft.com/office/powerpoint/2010/main" val="437817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ADD4E-AE58-7C4C-F053-30CB618F5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3C1BD4-93B3-745D-7F86-BB1928C13DEA}"/>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C0C4054E-86DE-8D0D-31D7-E11D4BEFB0C9}"/>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pic>
        <p:nvPicPr>
          <p:cNvPr id="10" name="Picture 9" descr="A screenshot of a computer&#10;&#10;AI-generated content may be incorrect.">
            <a:extLst>
              <a:ext uri="{FF2B5EF4-FFF2-40B4-BE49-F238E27FC236}">
                <a16:creationId xmlns:a16="http://schemas.microsoft.com/office/drawing/2014/main" id="{DEAE19CE-C33F-5624-58E4-2F2F7FD017F5}"/>
              </a:ext>
            </a:extLst>
          </p:cNvPr>
          <p:cNvPicPr>
            <a:picLocks noChangeAspect="1"/>
          </p:cNvPicPr>
          <p:nvPr/>
        </p:nvPicPr>
        <p:blipFill>
          <a:blip r:embed="rId3"/>
          <a:stretch>
            <a:fillRect/>
          </a:stretch>
        </p:blipFill>
        <p:spPr>
          <a:xfrm>
            <a:off x="373402" y="1849361"/>
            <a:ext cx="10535196" cy="3120452"/>
          </a:xfrm>
          <a:prstGeom prst="rect">
            <a:avLst/>
          </a:prstGeom>
        </p:spPr>
      </p:pic>
    </p:spTree>
    <p:extLst>
      <p:ext uri="{BB962C8B-B14F-4D97-AF65-F5344CB8AC3E}">
        <p14:creationId xmlns:p14="http://schemas.microsoft.com/office/powerpoint/2010/main" val="1346702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2058002" y="3825164"/>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146980" y="3397133"/>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1997683" y="3881178"/>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56317" y="3940695"/>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5400000">
            <a:off x="4235318" y="3204573"/>
            <a:ext cx="495501" cy="1848711"/>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6200000">
            <a:off x="7738003" y="3324970"/>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spTree>
    <p:extLst>
      <p:ext uri="{BB962C8B-B14F-4D97-AF65-F5344CB8AC3E}">
        <p14:creationId xmlns:p14="http://schemas.microsoft.com/office/powerpoint/2010/main" val="2824769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3493264"/>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95382</TotalTime>
  <Words>7009</Words>
  <Application>Microsoft Macintosh PowerPoint</Application>
  <PresentationFormat>Widescreen</PresentationFormat>
  <Paragraphs>772</Paragraphs>
  <Slides>60</Slides>
  <Notes>57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Menlo</vt:lpstr>
      <vt:lpstr>OpenSans</vt:lpstr>
      <vt:lpstr>Source Sans Pro</vt:lpstr>
      <vt:lpstr>Times New Roman</vt:lpstr>
      <vt:lpstr>Wingdings</vt:lpstr>
      <vt:lpstr>Office Theme</vt:lpstr>
      <vt:lpstr>Git and GitHub</vt:lpstr>
      <vt:lpstr>Anouncements</vt:lpstr>
      <vt:lpstr>Anouncements</vt:lpstr>
      <vt:lpstr>Anouncements</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244</cp:revision>
  <dcterms:created xsi:type="dcterms:W3CDTF">2022-12-01T21:47:15Z</dcterms:created>
  <dcterms:modified xsi:type="dcterms:W3CDTF">2026-01-27T23:36:16Z</dcterms:modified>
</cp:coreProperties>
</file>